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48"/>
  </p:notesMasterIdLst>
  <p:sldIdLst>
    <p:sldId id="256" r:id="rId2"/>
    <p:sldId id="257" r:id="rId3"/>
    <p:sldId id="258" r:id="rId4"/>
    <p:sldId id="261" r:id="rId5"/>
    <p:sldId id="262" r:id="rId6"/>
    <p:sldId id="263" r:id="rId7"/>
    <p:sldId id="265" r:id="rId8"/>
    <p:sldId id="266" r:id="rId9"/>
    <p:sldId id="267" r:id="rId10"/>
    <p:sldId id="268" r:id="rId11"/>
    <p:sldId id="270" r:id="rId12"/>
    <p:sldId id="271" r:id="rId13"/>
    <p:sldId id="273" r:id="rId14"/>
    <p:sldId id="274" r:id="rId15"/>
    <p:sldId id="275" r:id="rId16"/>
    <p:sldId id="277" r:id="rId17"/>
    <p:sldId id="281" r:id="rId18"/>
    <p:sldId id="279" r:id="rId19"/>
    <p:sldId id="285" r:id="rId20"/>
    <p:sldId id="291" r:id="rId21"/>
    <p:sldId id="296" r:id="rId22"/>
    <p:sldId id="298" r:id="rId23"/>
    <p:sldId id="297" r:id="rId24"/>
    <p:sldId id="299" r:id="rId25"/>
    <p:sldId id="300" r:id="rId26"/>
    <p:sldId id="301" r:id="rId27"/>
    <p:sldId id="303" r:id="rId28"/>
    <p:sldId id="304" r:id="rId29"/>
    <p:sldId id="305" r:id="rId30"/>
    <p:sldId id="306" r:id="rId31"/>
    <p:sldId id="311" r:id="rId32"/>
    <p:sldId id="313" r:id="rId33"/>
    <p:sldId id="314" r:id="rId34"/>
    <p:sldId id="315" r:id="rId35"/>
    <p:sldId id="316" r:id="rId36"/>
    <p:sldId id="319" r:id="rId37"/>
    <p:sldId id="321" r:id="rId38"/>
    <p:sldId id="322" r:id="rId39"/>
    <p:sldId id="323" r:id="rId40"/>
    <p:sldId id="324" r:id="rId41"/>
    <p:sldId id="326" r:id="rId42"/>
    <p:sldId id="327" r:id="rId43"/>
    <p:sldId id="328" r:id="rId44"/>
    <p:sldId id="329" r:id="rId45"/>
    <p:sldId id="330" r:id="rId46"/>
    <p:sldId id="333" r:id="rId4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0031" autoAdjust="0"/>
    <p:restoredTop sz="94660"/>
  </p:normalViewPr>
  <p:slideViewPr>
    <p:cSldViewPr>
      <p:cViewPr varScale="1">
        <p:scale>
          <a:sx n="122" d="100"/>
          <a:sy n="122" d="100"/>
        </p:scale>
        <p:origin x="-160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ACEE65-F091-4419-B60A-97E8522DDB93}" type="datetimeFigureOut">
              <a:rPr lang="ru-RU" smtClean="0"/>
              <a:pPr/>
              <a:t>05.04.2020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4D41D1-8F80-4CCF-9C8F-A15B71ACF44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D41D1-8F80-4CCF-9C8F-A15B71ACF440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02D493-DEB8-474F-A76C-6203354588BA}" type="datetimeFigureOut">
              <a:rPr lang="ru-RU" smtClean="0"/>
              <a:pPr/>
              <a:t>05.04.2020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955B58-A593-414B-B956-F13298971BE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02D493-DEB8-474F-A76C-6203354588BA}" type="datetimeFigureOut">
              <a:rPr lang="ru-RU" smtClean="0"/>
              <a:pPr/>
              <a:t>05.04.2020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955B58-A593-414B-B956-F13298971B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02D493-DEB8-474F-A76C-6203354588BA}" type="datetimeFigureOut">
              <a:rPr lang="ru-RU" smtClean="0"/>
              <a:pPr/>
              <a:t>05.04.2020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955B58-A593-414B-B956-F13298971B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02D493-DEB8-474F-A76C-6203354588BA}" type="datetimeFigureOut">
              <a:rPr lang="ru-RU" smtClean="0"/>
              <a:pPr/>
              <a:t>05.04.2020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955B58-A593-414B-B956-F13298971B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02D493-DEB8-474F-A76C-6203354588BA}" type="datetimeFigureOut">
              <a:rPr lang="ru-RU" smtClean="0"/>
              <a:pPr/>
              <a:t>05.04.2020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955B58-A593-414B-B956-F13298971BE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02D493-DEB8-474F-A76C-6203354588BA}" type="datetimeFigureOut">
              <a:rPr lang="ru-RU" smtClean="0"/>
              <a:pPr/>
              <a:t>05.04.2020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955B58-A593-414B-B956-F13298971B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02D493-DEB8-474F-A76C-6203354588BA}" type="datetimeFigureOut">
              <a:rPr lang="ru-RU" smtClean="0"/>
              <a:pPr/>
              <a:t>05.04.2020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955B58-A593-414B-B956-F13298971B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02D493-DEB8-474F-A76C-6203354588BA}" type="datetimeFigureOut">
              <a:rPr lang="ru-RU" smtClean="0"/>
              <a:pPr/>
              <a:t>05.04.2020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955B58-A593-414B-B956-F13298971B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02D493-DEB8-474F-A76C-6203354588BA}" type="datetimeFigureOut">
              <a:rPr lang="ru-RU" smtClean="0"/>
              <a:pPr/>
              <a:t>05.04.2020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955B58-A593-414B-B956-F13298971BE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02D493-DEB8-474F-A76C-6203354588BA}" type="datetimeFigureOut">
              <a:rPr lang="ru-RU" smtClean="0"/>
              <a:pPr/>
              <a:t>05.04.2020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955B58-A593-414B-B956-F13298971B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02D493-DEB8-474F-A76C-6203354588BA}" type="datetimeFigureOut">
              <a:rPr lang="ru-RU" smtClean="0"/>
              <a:pPr/>
              <a:t>05.04.2020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955B58-A593-414B-B956-F13298971BE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0F02D493-DEB8-474F-A76C-6203354588BA}" type="datetimeFigureOut">
              <a:rPr lang="ru-RU" smtClean="0"/>
              <a:pPr/>
              <a:t>05.04.2020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B955B58-A593-414B-B956-F13298971BE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2357430"/>
            <a:ext cx="6172200" cy="242889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     </a:t>
            </a:r>
            <a:r>
              <a:rPr lang="ru-RU" dirty="0" smtClean="0"/>
              <a:t>ЕЩЁ НЕСКОЛЬКО ИДЕЙ ДЛЯ  ЗАНЯТИЙ</a:t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dirty="0" smtClean="0"/>
              <a:t>С РЕБЁНКОМ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357422" y="4857760"/>
            <a:ext cx="57150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600"/>
              </a:spcBef>
              <a:buClr>
                <a:srgbClr val="FE8637"/>
              </a:buClr>
              <a:buSzPct val="70000"/>
            </a:pPr>
            <a:r>
              <a:rPr lang="ru-RU" sz="2400" b="1" dirty="0" smtClean="0">
                <a:solidFill>
                  <a:srgbClr val="575F6D"/>
                </a:solidFill>
              </a:rPr>
              <a:t>…ПОКА МЫ ДОМА</a:t>
            </a:r>
            <a:r>
              <a:rPr lang="ru-RU" sz="2400" b="1" dirty="0" smtClean="0">
                <a:solidFill>
                  <a:srgbClr val="575F6D"/>
                </a:solidFill>
              </a:rPr>
              <a:t>…</a:t>
            </a:r>
            <a:endParaRPr lang="ru-RU" sz="2400" b="1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/>
              <a:t> </a:t>
            </a:r>
            <a:r>
              <a:rPr lang="ru-RU" sz="3200" dirty="0" smtClean="0"/>
              <a:t>Показывать театр теней.</a:t>
            </a:r>
            <a:endParaRPr lang="ru-RU" sz="3200" dirty="0"/>
          </a:p>
        </p:txBody>
      </p:sp>
      <p:pic>
        <p:nvPicPr>
          <p:cNvPr id="6" name="Содержимое 5" descr="ntyb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85450" y="1447800"/>
            <a:ext cx="7198650" cy="4800600"/>
          </a:xfrm>
        </p:spPr>
      </p:pic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/>
              <a:t> </a:t>
            </a:r>
            <a:r>
              <a:rPr lang="ru-RU" sz="3200" dirty="0" smtClean="0"/>
              <a:t>Рисовать мультфильм на полях тетради.</a:t>
            </a:r>
            <a:endParaRPr lang="ru-RU" sz="3200" dirty="0"/>
          </a:p>
        </p:txBody>
      </p:sp>
      <p:pic>
        <p:nvPicPr>
          <p:cNvPr id="4" name="Содержимое 3" descr="1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1670" y="1928802"/>
            <a:ext cx="6286544" cy="3857652"/>
          </a:xfrm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14290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 </a:t>
            </a:r>
            <a:r>
              <a:rPr lang="ru-RU" sz="3200" dirty="0" smtClean="0"/>
              <a:t>Устроить жилище в коробке от холодильника.</a:t>
            </a:r>
            <a:endParaRPr lang="ru-RU" sz="3200" dirty="0"/>
          </a:p>
        </p:txBody>
      </p:sp>
      <p:pic>
        <p:nvPicPr>
          <p:cNvPr id="4" name="Содержимое 3" descr="1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89298" y="1447800"/>
            <a:ext cx="7390953" cy="4800600"/>
          </a:xfr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dirty="0" smtClean="0"/>
              <a:t> </a:t>
            </a:r>
            <a:r>
              <a:rPr lang="ru-RU" sz="3200" dirty="0" smtClean="0"/>
              <a:t>Делать извержение вулкана из лимонной кислоты и соды.</a:t>
            </a:r>
            <a:endParaRPr lang="ru-RU" sz="3200" dirty="0"/>
          </a:p>
        </p:txBody>
      </p:sp>
      <p:pic>
        <p:nvPicPr>
          <p:cNvPr id="4" name="Содержимое 3" descr="1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0166" y="1643050"/>
            <a:ext cx="7072362" cy="4500594"/>
          </a:xfrm>
        </p:spPr>
      </p:pic>
    </p:spTree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dirty="0" smtClean="0"/>
              <a:t> </a:t>
            </a:r>
            <a:r>
              <a:rPr lang="ru-RU" sz="3200" dirty="0" smtClean="0"/>
              <a:t>Показать фокус с наэлектризованными бумажными фигурками.</a:t>
            </a:r>
            <a:endParaRPr lang="ru-RU" sz="3200" dirty="0"/>
          </a:p>
        </p:txBody>
      </p:sp>
      <p:pic>
        <p:nvPicPr>
          <p:cNvPr id="4" name="Содержимое 3" descr="18.jpg"/>
          <p:cNvPicPr>
            <a:picLocks noGrp="1" noChangeAspect="1"/>
          </p:cNvPicPr>
          <p:nvPr>
            <p:ph idx="1"/>
          </p:nvPr>
        </p:nvPicPr>
        <p:blipFill>
          <a:blip r:embed="rId2"/>
          <a:srcRect r="5156"/>
          <a:stretch>
            <a:fillRect/>
          </a:stretch>
        </p:blipFill>
        <p:spPr>
          <a:xfrm>
            <a:off x="2786050" y="1785926"/>
            <a:ext cx="4611615" cy="4800600"/>
          </a:xfrm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/>
              <a:t> </a:t>
            </a:r>
            <a:r>
              <a:rPr lang="ru-RU" sz="3200" dirty="0" smtClean="0"/>
              <a:t>Рисовать или п</a:t>
            </a:r>
            <a:r>
              <a:rPr lang="ru-RU" sz="3200" dirty="0" smtClean="0"/>
              <a:t>исать </a:t>
            </a:r>
            <a:r>
              <a:rPr lang="ru-RU" sz="3200" dirty="0" smtClean="0"/>
              <a:t>под копирку.</a:t>
            </a:r>
            <a:endParaRPr lang="ru-RU" sz="3200" dirty="0"/>
          </a:p>
        </p:txBody>
      </p:sp>
      <p:pic>
        <p:nvPicPr>
          <p:cNvPr id="4" name="Содержимое 3" descr="1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81553" y="1447800"/>
            <a:ext cx="7206443" cy="4800600"/>
          </a:xfrm>
        </p:spPr>
      </p:pic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/>
              <a:t> </a:t>
            </a:r>
            <a:r>
              <a:rPr lang="ru-RU" sz="3200" dirty="0" smtClean="0"/>
              <a:t>Слушать пение </a:t>
            </a:r>
            <a:r>
              <a:rPr lang="ru-RU" sz="3200" dirty="0" smtClean="0"/>
              <a:t>птиц</a:t>
            </a:r>
            <a:r>
              <a:rPr lang="ru-RU" sz="3200" dirty="0" smtClean="0"/>
              <a:t> </a:t>
            </a:r>
            <a:r>
              <a:rPr lang="ru-RU" sz="3200" dirty="0" smtClean="0"/>
              <a:t>за окном</a:t>
            </a:r>
            <a:endParaRPr lang="ru-RU" sz="3200" dirty="0"/>
          </a:p>
        </p:txBody>
      </p:sp>
      <p:pic>
        <p:nvPicPr>
          <p:cNvPr id="6" name="Содержимое 5" descr="bir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67368" y="1447800"/>
            <a:ext cx="7234813" cy="4800600"/>
          </a:xfrm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/>
              <a:t> </a:t>
            </a:r>
            <a:r>
              <a:rPr lang="ru-RU" sz="3200" dirty="0" smtClean="0"/>
              <a:t>Построить </a:t>
            </a:r>
            <a:r>
              <a:rPr lang="ru-RU" sz="3200" dirty="0" smtClean="0"/>
              <a:t>шалаш прямо в комнате</a:t>
            </a:r>
            <a:endParaRPr lang="ru-RU" sz="3200" dirty="0"/>
          </a:p>
        </p:txBody>
      </p:sp>
      <p:pic>
        <p:nvPicPr>
          <p:cNvPr id="4" name="Содержимое 3" descr="2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00298" y="1643050"/>
            <a:ext cx="5429288" cy="4286280"/>
          </a:xfrm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/>
              <a:t> </a:t>
            </a:r>
            <a:r>
              <a:rPr lang="ru-RU" sz="3200" dirty="0" smtClean="0"/>
              <a:t>Смотреть </a:t>
            </a:r>
            <a:r>
              <a:rPr lang="ru-RU" sz="3200" dirty="0" smtClean="0"/>
              <a:t>в окно на </a:t>
            </a:r>
            <a:r>
              <a:rPr lang="ru-RU" sz="3200" dirty="0" smtClean="0"/>
              <a:t>облака и придумывать, на что они похожи.</a:t>
            </a:r>
            <a:endParaRPr lang="ru-RU" sz="3200" dirty="0"/>
          </a:p>
        </p:txBody>
      </p:sp>
      <p:pic>
        <p:nvPicPr>
          <p:cNvPr id="6" name="Содержимое 5" descr="27-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71736" y="2000240"/>
            <a:ext cx="5357850" cy="3643338"/>
          </a:xfrm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285728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 </a:t>
            </a:r>
            <a:r>
              <a:rPr lang="ru-RU" sz="3200" dirty="0" smtClean="0"/>
              <a:t>Светить в темноте фонариком.</a:t>
            </a:r>
            <a:endParaRPr lang="ru-RU" sz="3200" dirty="0"/>
          </a:p>
        </p:txBody>
      </p:sp>
      <p:pic>
        <p:nvPicPr>
          <p:cNvPr id="6" name="Содержимое 5" descr="dark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28860" y="1928802"/>
            <a:ext cx="5429288" cy="3857652"/>
          </a:xfr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285728"/>
            <a:ext cx="7715304" cy="714380"/>
          </a:xfrm>
        </p:spPr>
        <p:txBody>
          <a:bodyPr/>
          <a:lstStyle/>
          <a:p>
            <a:pPr algn="ctr"/>
            <a:r>
              <a:rPr lang="ru-RU" sz="3200" dirty="0" smtClean="0"/>
              <a:t> </a:t>
            </a:r>
            <a:r>
              <a:rPr lang="ru-RU" sz="3200" dirty="0" smtClean="0"/>
              <a:t>Пускать солнечные зайчики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4" name="Содержимое 3" descr="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86050" y="1357298"/>
            <a:ext cx="4500377" cy="5072098"/>
          </a:xfr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/>
              <a:t> </a:t>
            </a:r>
            <a:r>
              <a:rPr lang="ru-RU" sz="3200" dirty="0" smtClean="0"/>
              <a:t>Строить дом из мебели.</a:t>
            </a:r>
            <a:endParaRPr lang="ru-RU" sz="3200" dirty="0"/>
          </a:p>
        </p:txBody>
      </p:sp>
      <p:pic>
        <p:nvPicPr>
          <p:cNvPr id="4" name="Содержимое 3" descr="3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9775" y="1733550"/>
            <a:ext cx="6350000" cy="4229100"/>
          </a:xfrm>
        </p:spPr>
      </p:pic>
    </p:spTree>
  </p:cSld>
  <p:clrMapOvr>
    <a:masterClrMapping/>
  </p:clrMapOvr>
  <p:transition spd="slow">
    <p:cover dir="r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285728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 </a:t>
            </a:r>
            <a:r>
              <a:rPr lang="ru-RU" sz="3200" dirty="0" smtClean="0"/>
              <a:t>Сидеть в темноте, при свечах.</a:t>
            </a:r>
            <a:endParaRPr lang="ru-RU" sz="3200" dirty="0"/>
          </a:p>
        </p:txBody>
      </p:sp>
      <p:pic>
        <p:nvPicPr>
          <p:cNvPr id="5" name="Содержимое 4" descr="wax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82073" y="1447800"/>
            <a:ext cx="7205403" cy="4800600"/>
          </a:xfr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/>
              <a:t> </a:t>
            </a:r>
            <a:r>
              <a:rPr lang="ru-RU" sz="3200" dirty="0" smtClean="0"/>
              <a:t>Делать чёртиков из намыленных волос.</a:t>
            </a:r>
            <a:endParaRPr lang="ru-RU" sz="3200" dirty="0"/>
          </a:p>
        </p:txBody>
      </p:sp>
      <p:pic>
        <p:nvPicPr>
          <p:cNvPr id="4" name="Содержимое 3" descr="41.jpg"/>
          <p:cNvPicPr>
            <a:picLocks noGrp="1" noChangeAspect="1"/>
          </p:cNvPicPr>
          <p:nvPr>
            <p:ph idx="1"/>
          </p:nvPr>
        </p:nvPicPr>
        <p:blipFill>
          <a:blip r:embed="rId2"/>
          <a:srcRect b="10606"/>
          <a:stretch>
            <a:fillRect/>
          </a:stretch>
        </p:blipFill>
        <p:spPr>
          <a:xfrm>
            <a:off x="2000232" y="1857364"/>
            <a:ext cx="6072230" cy="4000528"/>
          </a:xfr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/>
              <a:t> </a:t>
            </a:r>
            <a:r>
              <a:rPr lang="ru-RU" sz="3200" dirty="0" smtClean="0"/>
              <a:t>Дуть в пустую бутылку.</a:t>
            </a:r>
            <a:endParaRPr lang="ru-RU" sz="3200" dirty="0"/>
          </a:p>
        </p:txBody>
      </p:sp>
      <p:pic>
        <p:nvPicPr>
          <p:cNvPr id="4" name="Содержимое 3" descr="42.jpg"/>
          <p:cNvPicPr>
            <a:picLocks noGrp="1" noChangeAspect="1"/>
          </p:cNvPicPr>
          <p:nvPr>
            <p:ph idx="1"/>
          </p:nvPr>
        </p:nvPicPr>
        <p:blipFill>
          <a:blip r:embed="rId2"/>
          <a:srcRect b="13169"/>
          <a:stretch>
            <a:fillRect/>
          </a:stretch>
        </p:blipFill>
        <p:spPr>
          <a:xfrm>
            <a:off x="2071670" y="1928802"/>
            <a:ext cx="5953144" cy="3500462"/>
          </a:xfrm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/>
              <a:t> </a:t>
            </a:r>
            <a:r>
              <a:rPr lang="ru-RU" sz="3200" dirty="0" smtClean="0"/>
              <a:t>Повторять одно слово много раз, чтобы оно превратилось в другое.</a:t>
            </a:r>
            <a:endParaRPr lang="ru-RU" sz="3200" dirty="0"/>
          </a:p>
        </p:txBody>
      </p:sp>
      <p:pic>
        <p:nvPicPr>
          <p:cNvPr id="4" name="Содержимое 3" descr="4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3108" y="1928802"/>
            <a:ext cx="5715000" cy="3810000"/>
          </a:xfrm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/>
              <a:t> </a:t>
            </a:r>
            <a:r>
              <a:rPr lang="ru-RU" sz="3200" dirty="0" smtClean="0"/>
              <a:t>Издавать победный крик </a:t>
            </a:r>
            <a:r>
              <a:rPr lang="ru-RU" sz="3200" dirty="0" err="1" smtClean="0"/>
              <a:t>каманчей</a:t>
            </a:r>
            <a:r>
              <a:rPr lang="ru-RU" sz="3200" dirty="0" smtClean="0"/>
              <a:t>.</a:t>
            </a:r>
            <a:endParaRPr lang="ru-RU" sz="3200" dirty="0"/>
          </a:p>
        </p:txBody>
      </p:sp>
      <p:pic>
        <p:nvPicPr>
          <p:cNvPr id="6" name="Содержимое 5" descr="4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20221" y="1447800"/>
            <a:ext cx="6129108" cy="4800600"/>
          </a:xfrm>
        </p:spPr>
      </p:pic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/>
              <a:t> </a:t>
            </a:r>
            <a:r>
              <a:rPr lang="ru-RU" sz="3200" dirty="0" smtClean="0"/>
              <a:t>Удивляться своей гигантской тени и играть с тенями в догонялки.</a:t>
            </a:r>
            <a:endParaRPr lang="ru-RU" sz="3200" dirty="0"/>
          </a:p>
        </p:txBody>
      </p:sp>
      <p:pic>
        <p:nvPicPr>
          <p:cNvPr id="4" name="Содержимое 3" descr="45.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02237" y="1447800"/>
            <a:ext cx="7165075" cy="4800600"/>
          </a:xfrm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/>
              <a:t>Делать </a:t>
            </a:r>
            <a:r>
              <a:rPr lang="ru-RU" sz="3200" dirty="0" smtClean="0"/>
              <a:t>записи молоком.</a:t>
            </a:r>
            <a:endParaRPr lang="ru-RU" sz="3200" dirty="0"/>
          </a:p>
        </p:txBody>
      </p:sp>
      <p:pic>
        <p:nvPicPr>
          <p:cNvPr id="4" name="Содержимое 3" descr="4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12900" y="1466850"/>
            <a:ext cx="7143750" cy="4762500"/>
          </a:xfrm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/>
              <a:t>Устроить </a:t>
            </a:r>
            <a:r>
              <a:rPr lang="ru-RU" sz="3200" dirty="0" smtClean="0"/>
              <a:t>бурю в стакане воды.</a:t>
            </a:r>
            <a:endParaRPr lang="ru-RU" sz="3200" dirty="0"/>
          </a:p>
        </p:txBody>
      </p:sp>
      <p:pic>
        <p:nvPicPr>
          <p:cNvPr id="4" name="Содержимое 3" descr="4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81883" y="1447800"/>
            <a:ext cx="3605784" cy="4767282"/>
          </a:xfr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/>
              <a:t> </a:t>
            </a:r>
            <a:r>
              <a:rPr lang="ru-RU" sz="3200" dirty="0" smtClean="0"/>
              <a:t>Закопать сокровище в тарелке с кашей.</a:t>
            </a:r>
            <a:endParaRPr lang="ru-RU" sz="3200" dirty="0"/>
          </a:p>
        </p:txBody>
      </p:sp>
      <p:pic>
        <p:nvPicPr>
          <p:cNvPr id="4" name="Содержимое 3" descr="4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5100" y="1654540"/>
            <a:ext cx="7280304" cy="4387120"/>
          </a:xfr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/>
              <a:t> </a:t>
            </a:r>
            <a:r>
              <a:rPr lang="ru-RU" sz="3200" dirty="0" smtClean="0"/>
              <a:t>Наблюдать как прорастают семена.</a:t>
            </a:r>
            <a:endParaRPr lang="ru-RU" sz="3200" dirty="0"/>
          </a:p>
        </p:txBody>
      </p:sp>
      <p:pic>
        <p:nvPicPr>
          <p:cNvPr id="6" name="Содержимое 5" descr="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5918" y="1571612"/>
            <a:ext cx="6643734" cy="4500594"/>
          </a:xfrm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/>
              <a:t> </a:t>
            </a:r>
            <a:r>
              <a:rPr lang="ru-RU" sz="3200" dirty="0" smtClean="0"/>
              <a:t>Объясняться знаками.</a:t>
            </a:r>
            <a:endParaRPr lang="ru-RU" sz="3200" dirty="0"/>
          </a:p>
        </p:txBody>
      </p:sp>
      <p:pic>
        <p:nvPicPr>
          <p:cNvPr id="4" name="Содержимое 3" descr="5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74887" y="1704975"/>
            <a:ext cx="5819775" cy="4286250"/>
          </a:xfrm>
        </p:spPr>
      </p:pic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/>
              <a:t> </a:t>
            </a:r>
            <a:r>
              <a:rPr lang="ru-RU" sz="3200" dirty="0" smtClean="0"/>
              <a:t>Выдавливать формочками печенье.</a:t>
            </a:r>
            <a:endParaRPr lang="ru-RU" sz="3200" dirty="0"/>
          </a:p>
        </p:txBody>
      </p:sp>
      <p:pic>
        <p:nvPicPr>
          <p:cNvPr id="6" name="Содержимое 5" descr="55-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19210" y="1447800"/>
            <a:ext cx="4931130" cy="4800600"/>
          </a:xfr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/>
              <a:t> </a:t>
            </a:r>
            <a:r>
              <a:rPr lang="ru-RU" sz="3200" dirty="0" smtClean="0"/>
              <a:t>Играть в циклопов.</a:t>
            </a:r>
            <a:endParaRPr lang="ru-RU" sz="3200" dirty="0"/>
          </a:p>
        </p:txBody>
      </p:sp>
      <p:pic>
        <p:nvPicPr>
          <p:cNvPr id="4" name="Содержимое 3" descr="5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0195" y="1447800"/>
            <a:ext cx="7329160" cy="4800600"/>
          </a:xfrm>
        </p:spPr>
      </p:pic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/>
              <a:t> </a:t>
            </a:r>
            <a:r>
              <a:rPr lang="ru-RU" sz="3200" dirty="0" smtClean="0"/>
              <a:t>Петь хором.</a:t>
            </a:r>
            <a:endParaRPr lang="ru-RU" sz="3200" dirty="0"/>
          </a:p>
        </p:txBody>
      </p:sp>
      <p:pic>
        <p:nvPicPr>
          <p:cNvPr id="4" name="Содержимое 3" descr="5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3108" y="2000240"/>
            <a:ext cx="6000792" cy="3571900"/>
          </a:xfrm>
        </p:spPr>
      </p:pic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/>
              <a:t> </a:t>
            </a:r>
            <a:r>
              <a:rPr lang="ru-RU" sz="3200" dirty="0" smtClean="0"/>
              <a:t>Починить любимую игрушку.</a:t>
            </a:r>
            <a:endParaRPr lang="ru-RU" sz="3200" dirty="0"/>
          </a:p>
        </p:txBody>
      </p:sp>
      <p:pic>
        <p:nvPicPr>
          <p:cNvPr id="4" name="Содержимое 3" descr="5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80805" y="1447800"/>
            <a:ext cx="7207939" cy="4800600"/>
          </a:xfrm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/>
              <a:t> </a:t>
            </a:r>
            <a:r>
              <a:rPr lang="ru-RU" sz="3200" dirty="0" smtClean="0"/>
              <a:t>Пускать мыльные </a:t>
            </a:r>
            <a:r>
              <a:rPr lang="ru-RU" sz="3200" dirty="0" err="1" smtClean="0"/>
              <a:t>пузырики</a:t>
            </a:r>
            <a:r>
              <a:rPr lang="ru-RU" sz="3200" dirty="0" smtClean="0"/>
              <a:t>.</a:t>
            </a:r>
            <a:endParaRPr lang="ru-RU" sz="3200" dirty="0"/>
          </a:p>
        </p:txBody>
      </p:sp>
      <p:pic>
        <p:nvPicPr>
          <p:cNvPr id="4" name="Содержимое 3" descr="6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5100" y="1857364"/>
            <a:ext cx="7499350" cy="3767833"/>
          </a:xfrm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/>
              <a:t> </a:t>
            </a:r>
            <a:r>
              <a:rPr lang="ru-RU" sz="3200" dirty="0" smtClean="0"/>
              <a:t>Смастерить кукольный домик.</a:t>
            </a:r>
            <a:endParaRPr lang="ru-RU" sz="3200" dirty="0"/>
          </a:p>
        </p:txBody>
      </p:sp>
      <p:pic>
        <p:nvPicPr>
          <p:cNvPr id="4" name="Содержимое 3" descr="6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4395" y="1569720"/>
            <a:ext cx="6080760" cy="4556760"/>
          </a:xfrm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/>
              <a:t> </a:t>
            </a:r>
            <a:r>
              <a:rPr lang="ru-RU" sz="3200" dirty="0" smtClean="0"/>
              <a:t>Играть в привидений.</a:t>
            </a:r>
            <a:endParaRPr lang="ru-RU" sz="3200" dirty="0"/>
          </a:p>
        </p:txBody>
      </p:sp>
      <p:pic>
        <p:nvPicPr>
          <p:cNvPr id="4" name="Содержимое 3" descr="6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41525" y="2033587"/>
            <a:ext cx="6286500" cy="3629025"/>
          </a:xfrm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/>
              <a:t> </a:t>
            </a:r>
            <a:r>
              <a:rPr lang="ru-RU" sz="3200" dirty="0" smtClean="0"/>
              <a:t>Придумывать маскарадные костюмы и наряжаться.</a:t>
            </a:r>
            <a:endParaRPr lang="ru-RU" sz="3200" dirty="0"/>
          </a:p>
        </p:txBody>
      </p:sp>
      <p:pic>
        <p:nvPicPr>
          <p:cNvPr id="6" name="Содержимое 5" descr="66-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84475" y="1447800"/>
            <a:ext cx="4800600" cy="4800600"/>
          </a:xfr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/>
              <a:t> </a:t>
            </a:r>
            <a:r>
              <a:rPr lang="ru-RU" sz="3200" dirty="0" smtClean="0"/>
              <a:t>Говорить о мечтах.</a:t>
            </a:r>
            <a:endParaRPr lang="ru-RU" sz="3200" dirty="0"/>
          </a:p>
        </p:txBody>
      </p:sp>
      <p:pic>
        <p:nvPicPr>
          <p:cNvPr id="4" name="Содержимое 3" descr="6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51100" y="2019300"/>
            <a:ext cx="5467350" cy="3657600"/>
          </a:xfrm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/>
              <a:t> Принести домой </a:t>
            </a:r>
            <a:r>
              <a:rPr lang="ru-RU" sz="3200" dirty="0" smtClean="0"/>
              <a:t>и поставить в воду ветку.</a:t>
            </a:r>
            <a:endParaRPr lang="ru-RU" sz="3200" dirty="0"/>
          </a:p>
        </p:txBody>
      </p:sp>
      <p:pic>
        <p:nvPicPr>
          <p:cNvPr id="8" name="Содержимое 7" descr="2-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02561" y="1447800"/>
            <a:ext cx="3564427" cy="4800600"/>
          </a:xfrm>
        </p:spPr>
      </p:pic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/>
              <a:t> </a:t>
            </a:r>
            <a:r>
              <a:rPr lang="ru-RU" sz="3200" dirty="0" smtClean="0"/>
              <a:t>Стучать в самодельный барабан.</a:t>
            </a:r>
            <a:endParaRPr lang="ru-RU" sz="3200" dirty="0"/>
          </a:p>
        </p:txBody>
      </p:sp>
      <p:pic>
        <p:nvPicPr>
          <p:cNvPr id="4" name="Содержимое 3" descr="6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4375" y="1447800"/>
            <a:ext cx="6400800" cy="4800600"/>
          </a:xfrm>
        </p:spPr>
      </p:pic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/>
              <a:t> </a:t>
            </a:r>
            <a:r>
              <a:rPr lang="ru-RU" sz="3200" dirty="0" smtClean="0"/>
              <a:t>Организовать </a:t>
            </a:r>
            <a:r>
              <a:rPr lang="ru-RU" sz="3200" dirty="0" smtClean="0"/>
              <a:t>семейный </a:t>
            </a:r>
            <a:r>
              <a:rPr lang="ru-RU" sz="3200" dirty="0" smtClean="0"/>
              <a:t>праздник.</a:t>
            </a:r>
            <a:endParaRPr lang="ru-RU" sz="3200" dirty="0"/>
          </a:p>
        </p:txBody>
      </p:sp>
      <p:pic>
        <p:nvPicPr>
          <p:cNvPr id="4" name="Содержимое 3" descr="7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8354" y="1447800"/>
            <a:ext cx="7212842" cy="4800600"/>
          </a:xfrm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/>
              <a:t> </a:t>
            </a:r>
            <a:r>
              <a:rPr lang="ru-RU" sz="3200" dirty="0" smtClean="0"/>
              <a:t>Смотреть </a:t>
            </a:r>
            <a:r>
              <a:rPr lang="ru-RU" sz="3200" dirty="0" smtClean="0"/>
              <a:t>в окно на </a:t>
            </a:r>
            <a:r>
              <a:rPr lang="ru-RU" sz="3200" dirty="0" smtClean="0"/>
              <a:t>мир через цветные стёклышки.</a:t>
            </a:r>
            <a:endParaRPr lang="ru-RU" sz="3200" dirty="0"/>
          </a:p>
        </p:txBody>
      </p:sp>
      <p:pic>
        <p:nvPicPr>
          <p:cNvPr id="4" name="Содержимое 3" descr="7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9353" y="1447800"/>
            <a:ext cx="7408927" cy="4767282"/>
          </a:xfrm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/>
              <a:t> </a:t>
            </a:r>
            <a:r>
              <a:rPr lang="ru-RU" sz="3200" dirty="0" smtClean="0"/>
              <a:t>Рисовать на запотевшем стекле.</a:t>
            </a:r>
            <a:endParaRPr lang="ru-RU" sz="3200" dirty="0"/>
          </a:p>
        </p:txBody>
      </p:sp>
      <p:pic>
        <p:nvPicPr>
          <p:cNvPr id="4" name="Содержимое 3" descr="72.jpg"/>
          <p:cNvPicPr>
            <a:picLocks noGrp="1" noChangeAspect="1"/>
          </p:cNvPicPr>
          <p:nvPr>
            <p:ph idx="1"/>
          </p:nvPr>
        </p:nvPicPr>
        <p:blipFill>
          <a:blip r:embed="rId2"/>
          <a:srcRect b="5158"/>
          <a:stretch>
            <a:fillRect/>
          </a:stretch>
        </p:blipFill>
        <p:spPr>
          <a:xfrm>
            <a:off x="1584325" y="1447800"/>
            <a:ext cx="7200900" cy="4552968"/>
          </a:xfrm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/>
              <a:t> </a:t>
            </a:r>
            <a:r>
              <a:rPr lang="ru-RU" sz="3200" dirty="0" smtClean="0"/>
              <a:t>Начать обед с десерта.</a:t>
            </a:r>
            <a:endParaRPr lang="ru-RU" sz="3200" dirty="0"/>
          </a:p>
        </p:txBody>
      </p:sp>
      <p:pic>
        <p:nvPicPr>
          <p:cNvPr id="4" name="Содержимое 3" descr="74-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4480" y="1571612"/>
            <a:ext cx="6572296" cy="4643470"/>
          </a:xfrm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/>
              <a:t> </a:t>
            </a:r>
            <a:r>
              <a:rPr lang="ru-RU" sz="3200" dirty="0" smtClean="0"/>
              <a:t>Надеть на ребёнка свою одежду.</a:t>
            </a:r>
            <a:endParaRPr lang="ru-RU" sz="3200" dirty="0"/>
          </a:p>
        </p:txBody>
      </p:sp>
      <p:pic>
        <p:nvPicPr>
          <p:cNvPr id="4" name="Содержимое 3" descr="7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36775" y="1562100"/>
            <a:ext cx="6096000" cy="4572000"/>
          </a:xfrm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5984" y="785794"/>
            <a:ext cx="6172200" cy="246586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Пусть вынужденные каникулы оставят у ребёнка яркие и счастливые воспоминания!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10800000" flipV="1">
            <a:off x="1928794" y="5429240"/>
            <a:ext cx="6643734" cy="1428760"/>
          </a:xfrm>
        </p:spPr>
        <p:txBody>
          <a:bodyPr>
            <a:normAutofit/>
          </a:bodyPr>
          <a:lstStyle/>
          <a:p>
            <a:pPr algn="r"/>
            <a:r>
              <a:rPr lang="ru-RU" sz="1400" dirty="0" smtClean="0"/>
              <a:t>Презентацию подготовила Руденко М. Ф</a:t>
            </a:r>
            <a:r>
              <a:rPr lang="ru-RU" sz="1400" dirty="0" smtClean="0"/>
              <a:t>.</a:t>
            </a:r>
          </a:p>
          <a:p>
            <a:pPr algn="r"/>
            <a:r>
              <a:rPr lang="ru-RU" sz="1400" dirty="0" smtClean="0"/>
              <a:t>(использованы материалы НИРО)</a:t>
            </a:r>
            <a:endParaRPr lang="ru-RU" sz="1400" dirty="0" smtClean="0"/>
          </a:p>
          <a:p>
            <a:pPr algn="r"/>
            <a:r>
              <a:rPr lang="ru-RU" sz="1400" dirty="0" smtClean="0"/>
              <a:t>Художественное оформление </a:t>
            </a:r>
            <a:r>
              <a:rPr lang="ru-RU" sz="1400" dirty="0" err="1" smtClean="0"/>
              <a:t>Маршева</a:t>
            </a:r>
            <a:r>
              <a:rPr lang="ru-RU" sz="1400" dirty="0" smtClean="0"/>
              <a:t> В. А.</a:t>
            </a:r>
          </a:p>
          <a:p>
            <a:endParaRPr lang="ru-RU" sz="12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/>
              <a:t> </a:t>
            </a:r>
            <a:r>
              <a:rPr lang="ru-RU" sz="3200" dirty="0" smtClean="0"/>
              <a:t>Смотреть на звёзды.</a:t>
            </a:r>
            <a:endParaRPr lang="ru-RU" sz="3200" dirty="0"/>
          </a:p>
        </p:txBody>
      </p:sp>
      <p:pic>
        <p:nvPicPr>
          <p:cNvPr id="6" name="Содержимое 5" descr="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5100" y="1504553"/>
            <a:ext cx="7499350" cy="4687094"/>
          </a:xfrm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/>
              <a:t> </a:t>
            </a:r>
            <a:r>
              <a:rPr lang="ru-RU" sz="3200" dirty="0" smtClean="0"/>
              <a:t>Заштриховать монетки и листья, спрятанные под бумагой.</a:t>
            </a:r>
            <a:endParaRPr lang="ru-RU" sz="3200" dirty="0"/>
          </a:p>
        </p:txBody>
      </p:sp>
      <p:pic>
        <p:nvPicPr>
          <p:cNvPr id="4" name="Содержимое 3" descr="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1025" y="1638300"/>
            <a:ext cx="6667500" cy="4419600"/>
          </a:xfrm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54098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 </a:t>
            </a:r>
            <a:r>
              <a:rPr lang="ru-RU" sz="3200" dirty="0" smtClean="0"/>
              <a:t>Дырявить </a:t>
            </a:r>
            <a:r>
              <a:rPr lang="ru-RU" sz="3200" dirty="0" smtClean="0"/>
              <a:t>льдинки из холодильника </a:t>
            </a:r>
            <a:br>
              <a:rPr lang="ru-RU" sz="3200" dirty="0" smtClean="0"/>
            </a:br>
            <a:r>
              <a:rPr lang="ru-RU" sz="3200" dirty="0" smtClean="0"/>
              <a:t>под </a:t>
            </a:r>
            <a:r>
              <a:rPr lang="ru-RU" sz="3200" dirty="0" smtClean="0"/>
              <a:t>струёй воды.</a:t>
            </a:r>
            <a:endParaRPr lang="ru-RU" sz="3200" dirty="0"/>
          </a:p>
        </p:txBody>
      </p:sp>
      <p:pic>
        <p:nvPicPr>
          <p:cNvPr id="4" name="Содержимое 3" descr="9.jpg"/>
          <p:cNvPicPr>
            <a:picLocks noGrp="1" noChangeAspect="1"/>
          </p:cNvPicPr>
          <p:nvPr>
            <p:ph idx="1"/>
          </p:nvPr>
        </p:nvPicPr>
        <p:blipFill>
          <a:blip r:embed="rId2"/>
          <a:srcRect b="13333"/>
          <a:stretch>
            <a:fillRect/>
          </a:stretch>
        </p:blipFill>
        <p:spPr>
          <a:xfrm>
            <a:off x="1643042" y="1785926"/>
            <a:ext cx="6786610" cy="3714776"/>
          </a:xfr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/>
              <a:t> </a:t>
            </a:r>
            <a:r>
              <a:rPr lang="ru-RU" sz="3200" dirty="0" smtClean="0"/>
              <a:t>Приготовить жжёный сахар в ложечке.</a:t>
            </a:r>
            <a:endParaRPr lang="ru-RU" sz="3200" dirty="0"/>
          </a:p>
        </p:txBody>
      </p:sp>
      <p:pic>
        <p:nvPicPr>
          <p:cNvPr id="4" name="Содержимое 3" descr="10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99993" y="1447800"/>
            <a:ext cx="7169564" cy="4800600"/>
          </a:xfr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/>
              <a:t> </a:t>
            </a:r>
            <a:r>
              <a:rPr lang="ru-RU" sz="3200" dirty="0" smtClean="0"/>
              <a:t>Вырезать гирлянды бумажных человечков.</a:t>
            </a:r>
            <a:endParaRPr lang="ru-RU" sz="3200" dirty="0"/>
          </a:p>
        </p:txBody>
      </p:sp>
      <p:pic>
        <p:nvPicPr>
          <p:cNvPr id="4" name="Содержимое 3" descr="1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4480" y="1571612"/>
            <a:ext cx="6715172" cy="4500594"/>
          </a:xfrm>
        </p:spPr>
      </p:pic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405</TotalTime>
  <Words>338</Words>
  <Application>Microsoft Office PowerPoint</Application>
  <PresentationFormat>Экран (4:3)</PresentationFormat>
  <Paragraphs>51</Paragraphs>
  <Slides>46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46</vt:i4>
      </vt:variant>
    </vt:vector>
  </HeadingPairs>
  <TitlesOfParts>
    <vt:vector size="47" baseType="lpstr">
      <vt:lpstr>Солнцестояние</vt:lpstr>
      <vt:lpstr>     ЕЩЁ НЕСКОЛЬКО ИДЕЙ ДЛЯ  ЗАНЯТИЙ  С РЕБЁНКОМ</vt:lpstr>
      <vt:lpstr> Пускать солнечные зайчики.</vt:lpstr>
      <vt:lpstr> Наблюдать как прорастают семена.</vt:lpstr>
      <vt:lpstr> Принести домой и поставить в воду ветку.</vt:lpstr>
      <vt:lpstr> Смотреть на звёзды.</vt:lpstr>
      <vt:lpstr> Заштриховать монетки и листья, спрятанные под бумагой.</vt:lpstr>
      <vt:lpstr> Дырявить льдинки из холодильника  под струёй воды.</vt:lpstr>
      <vt:lpstr> Приготовить жжёный сахар в ложечке.</vt:lpstr>
      <vt:lpstr> Вырезать гирлянды бумажных человечков.</vt:lpstr>
      <vt:lpstr> Показывать театр теней.</vt:lpstr>
      <vt:lpstr> Рисовать мультфильм на полях тетради.</vt:lpstr>
      <vt:lpstr> Устроить жилище в коробке от холодильника.</vt:lpstr>
      <vt:lpstr> Делать извержение вулкана из лимонной кислоты и соды.</vt:lpstr>
      <vt:lpstr> Показать фокус с наэлектризованными бумажными фигурками.</vt:lpstr>
      <vt:lpstr> Рисовать или писать под копирку.</vt:lpstr>
      <vt:lpstr> Слушать пение птиц за окном</vt:lpstr>
      <vt:lpstr> Построить шалаш прямо в комнате</vt:lpstr>
      <vt:lpstr> Смотреть в окно на облака и придумывать, на что они похожи.</vt:lpstr>
      <vt:lpstr> Светить в темноте фонариком.</vt:lpstr>
      <vt:lpstr> Строить дом из мебели.</vt:lpstr>
      <vt:lpstr> Сидеть в темноте, при свечах.</vt:lpstr>
      <vt:lpstr> Делать чёртиков из намыленных волос.</vt:lpstr>
      <vt:lpstr> Дуть в пустую бутылку.</vt:lpstr>
      <vt:lpstr> Повторять одно слово много раз, чтобы оно превратилось в другое.</vt:lpstr>
      <vt:lpstr> Издавать победный крик каманчей.</vt:lpstr>
      <vt:lpstr> Удивляться своей гигантской тени и играть с тенями в догонялки.</vt:lpstr>
      <vt:lpstr>Делать записи молоком.</vt:lpstr>
      <vt:lpstr>Устроить бурю в стакане воды.</vt:lpstr>
      <vt:lpstr> Закопать сокровище в тарелке с кашей.</vt:lpstr>
      <vt:lpstr> Объясняться знаками.</vt:lpstr>
      <vt:lpstr> Выдавливать формочками печенье.</vt:lpstr>
      <vt:lpstr> Играть в циклопов.</vt:lpstr>
      <vt:lpstr> Петь хором.</vt:lpstr>
      <vt:lpstr> Починить любимую игрушку.</vt:lpstr>
      <vt:lpstr> Пускать мыльные пузырики.</vt:lpstr>
      <vt:lpstr> Смастерить кукольный домик.</vt:lpstr>
      <vt:lpstr> Играть в привидений.</vt:lpstr>
      <vt:lpstr> Придумывать маскарадные костюмы и наряжаться.</vt:lpstr>
      <vt:lpstr> Говорить о мечтах.</vt:lpstr>
      <vt:lpstr> Стучать в самодельный барабан.</vt:lpstr>
      <vt:lpstr> Организовать семейный праздник.</vt:lpstr>
      <vt:lpstr> Смотреть в окно на мир через цветные стёклышки.</vt:lpstr>
      <vt:lpstr> Рисовать на запотевшем стекле.</vt:lpstr>
      <vt:lpstr> Начать обед с десерта.</vt:lpstr>
      <vt:lpstr> Надеть на ребёнка свою одежду.</vt:lpstr>
      <vt:lpstr>Пусть вынужденные каникулы оставят у ребёнка яркие и счастливые воспоминания!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75 ОБЯЗАТЕЛЬНЫХ ЗАНЯТИЙ С РЕБЁНКОМ</dc:title>
  <dc:creator>BoSS</dc:creator>
  <cp:lastModifiedBy>user</cp:lastModifiedBy>
  <cp:revision>14</cp:revision>
  <dcterms:created xsi:type="dcterms:W3CDTF">2016-06-27T07:10:39Z</dcterms:created>
  <dcterms:modified xsi:type="dcterms:W3CDTF">2020-04-05T16:52:18Z</dcterms:modified>
</cp:coreProperties>
</file>